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60" r:id="rId3"/>
    <p:sldId id="257" r:id="rId4"/>
    <p:sldId id="258" r:id="rId5"/>
    <p:sldId id="259"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0"/>
  </p:normalViewPr>
  <p:slideViewPr>
    <p:cSldViewPr snapToGrid="0">
      <p:cViewPr varScale="1">
        <p:scale>
          <a:sx n="90" d="100"/>
          <a:sy n="90" d="100"/>
        </p:scale>
        <p:origin x="23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7C770-03A4-1A46-8C9E-82FFF5BF0CD9}" type="datetimeFigureOut">
              <a:rPr lang="en-US" smtClean="0"/>
              <a:t>9/21/22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68248-BC93-B347-B3C6-7046CC1A9075}" type="slidenum">
              <a:rPr lang="en-US" smtClean="0"/>
              <a:t>‹#›</a:t>
            </a:fld>
            <a:endParaRPr lang="en-US"/>
          </a:p>
        </p:txBody>
      </p:sp>
    </p:spTree>
    <p:extLst>
      <p:ext uri="{BB962C8B-B14F-4D97-AF65-F5344CB8AC3E}">
        <p14:creationId xmlns:p14="http://schemas.microsoft.com/office/powerpoint/2010/main" val="242180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68248-BC93-B347-B3C6-7046CC1A9075}" type="slidenum">
              <a:rPr lang="en-US" smtClean="0"/>
              <a:t>1</a:t>
            </a:fld>
            <a:endParaRPr lang="en-US"/>
          </a:p>
        </p:txBody>
      </p:sp>
    </p:spTree>
    <p:extLst>
      <p:ext uri="{BB962C8B-B14F-4D97-AF65-F5344CB8AC3E}">
        <p14:creationId xmlns:p14="http://schemas.microsoft.com/office/powerpoint/2010/main" val="123282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5875-2394-8ABD-4538-EBAA55630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FCC6BB-B027-A2F9-CED1-CB1E86A8E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C64351-8110-915B-6613-A5EC9AD849F6}"/>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5" name="Footer Placeholder 4">
            <a:extLst>
              <a:ext uri="{FF2B5EF4-FFF2-40B4-BE49-F238E27FC236}">
                <a16:creationId xmlns:a16="http://schemas.microsoft.com/office/drawing/2014/main" id="{105488E4-EBCB-1367-73F1-4FF9C976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01B5F-5843-80E3-F06A-B0033DA911EF}"/>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424424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3C52-4A7F-FDA4-0516-FF250A9AF1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72EA7-9DF4-0463-086C-331FE3C868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80863-2FE2-EA6D-AB8C-ACC3CE0B45E0}"/>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5" name="Footer Placeholder 4">
            <a:extLst>
              <a:ext uri="{FF2B5EF4-FFF2-40B4-BE49-F238E27FC236}">
                <a16:creationId xmlns:a16="http://schemas.microsoft.com/office/drawing/2014/main" id="{CBD76BFD-1244-7E09-4D0F-2D257083C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8D790-0AD2-DE93-D544-487DEC7BBEC2}"/>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3601909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FDAC9-671D-D9BA-39F8-6A2D7350E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73054E-713F-2271-9C78-8E9DE97491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75463-AF3A-DBE7-9D6E-81BB7BA27F24}"/>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5" name="Footer Placeholder 4">
            <a:extLst>
              <a:ext uri="{FF2B5EF4-FFF2-40B4-BE49-F238E27FC236}">
                <a16:creationId xmlns:a16="http://schemas.microsoft.com/office/drawing/2014/main" id="{0A1B20E2-4FDC-EC6D-3A77-F5B1BD91E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2E6E0-DD57-9B5B-09B1-F947332AB8B3}"/>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195597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FF21-3A07-1658-9AAF-4A824765E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56C94-0538-9C82-B488-1CEEA9C1D3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A3D6E-C8DE-1B0E-EB3C-DE83BB88024C}"/>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5" name="Footer Placeholder 4">
            <a:extLst>
              <a:ext uri="{FF2B5EF4-FFF2-40B4-BE49-F238E27FC236}">
                <a16:creationId xmlns:a16="http://schemas.microsoft.com/office/drawing/2014/main" id="{0A1AE68B-5483-2BF5-6EAA-1A97BFAB2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3CAF2-8D56-D6FC-A55C-8C32CCDB645A}"/>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112093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E3B2-CBC3-955D-C858-99C1A50360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DCCF2B-4045-10B3-FF11-530206C01E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15CDB2-B719-54A3-CCD3-0F64F43D0916}"/>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5" name="Footer Placeholder 4">
            <a:extLst>
              <a:ext uri="{FF2B5EF4-FFF2-40B4-BE49-F238E27FC236}">
                <a16:creationId xmlns:a16="http://schemas.microsoft.com/office/drawing/2014/main" id="{2C20978E-F282-A803-89EB-20E634686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439EE-8259-F3BB-BC64-9991944F5818}"/>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118712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C9B7-F0BE-D534-A3B2-7E20F836D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9A5C3-FDE9-D2DB-E3B8-8F9DB5DB2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F6F7E1-E387-CDCF-6F80-0FB047D2A7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20FC0-27B9-304B-A09F-8CB771E8C8B0}"/>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6" name="Footer Placeholder 5">
            <a:extLst>
              <a:ext uri="{FF2B5EF4-FFF2-40B4-BE49-F238E27FC236}">
                <a16:creationId xmlns:a16="http://schemas.microsoft.com/office/drawing/2014/main" id="{74A70E00-1FFC-51E9-E2E9-63017D1B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DB22-5034-2244-0701-CEF62E902EB0}"/>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58366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4542-9D8B-C9F7-2A3C-689B1266E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F0E81D-370A-E221-C1EE-652B9CC9E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DBC49A-1220-A061-3796-2D56DEF608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24BF4-D618-B590-4AD7-937378B8A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73A40B-6692-315A-C936-640A6400B2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2CF29-E4DE-80E1-605E-6184F7E24F90}"/>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8" name="Footer Placeholder 7">
            <a:extLst>
              <a:ext uri="{FF2B5EF4-FFF2-40B4-BE49-F238E27FC236}">
                <a16:creationId xmlns:a16="http://schemas.microsoft.com/office/drawing/2014/main" id="{3CD02E58-D685-AC91-11A1-CBC4162F9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90647-0EB4-BD19-FF17-A19E3CD69E5E}"/>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50088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E2B8-FA99-1208-D52E-AEE0276D4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79887-FEB9-4D3D-7705-26F581AB2230}"/>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4" name="Footer Placeholder 3">
            <a:extLst>
              <a:ext uri="{FF2B5EF4-FFF2-40B4-BE49-F238E27FC236}">
                <a16:creationId xmlns:a16="http://schemas.microsoft.com/office/drawing/2014/main" id="{5C78CB33-FC85-0D55-DA8E-3D055BB03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5EEB3-1457-B384-6986-A2625428E776}"/>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255580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3AC43-7475-04A0-2E1F-CD8306E78619}"/>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3" name="Footer Placeholder 2">
            <a:extLst>
              <a:ext uri="{FF2B5EF4-FFF2-40B4-BE49-F238E27FC236}">
                <a16:creationId xmlns:a16="http://schemas.microsoft.com/office/drawing/2014/main" id="{ED2E9363-477D-8FA4-6652-BBBF335FBB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98E12-0768-962B-1121-B95E8A7C06D0}"/>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15834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E20E-3718-93EA-2FBD-A1529228E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652EA-6C1B-EABF-08C2-BA7B4E4758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14D06-70B3-DB26-21BD-2CAAF2F27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93326-1FB6-78DC-1C42-E7CCE7D2412A}"/>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6" name="Footer Placeholder 5">
            <a:extLst>
              <a:ext uri="{FF2B5EF4-FFF2-40B4-BE49-F238E27FC236}">
                <a16:creationId xmlns:a16="http://schemas.microsoft.com/office/drawing/2014/main" id="{FF93A2BB-6FFE-5E36-D244-AAADB8D18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83B3E-545E-42CC-87B7-5890B61FD29C}"/>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46805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A4C7-A432-AE82-47FD-A69894FCB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61A099-E609-ED8E-A244-109882586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BE989-ED1A-9EE9-7B4B-96847D751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C9742-D3F1-D0FE-7E53-1E4EA397CEF4}"/>
              </a:ext>
            </a:extLst>
          </p:cNvPr>
          <p:cNvSpPr>
            <a:spLocks noGrp="1"/>
          </p:cNvSpPr>
          <p:nvPr>
            <p:ph type="dt" sz="half" idx="10"/>
          </p:nvPr>
        </p:nvSpPr>
        <p:spPr/>
        <p:txBody>
          <a:bodyPr/>
          <a:lstStyle/>
          <a:p>
            <a:fld id="{919B5399-18D9-064F-A411-29B9C678E8EB}" type="datetimeFigureOut">
              <a:rPr lang="en-US" smtClean="0"/>
              <a:t>9/21/22</a:t>
            </a:fld>
            <a:endParaRPr lang="en-US"/>
          </a:p>
        </p:txBody>
      </p:sp>
      <p:sp>
        <p:nvSpPr>
          <p:cNvPr id="6" name="Footer Placeholder 5">
            <a:extLst>
              <a:ext uri="{FF2B5EF4-FFF2-40B4-BE49-F238E27FC236}">
                <a16:creationId xmlns:a16="http://schemas.microsoft.com/office/drawing/2014/main" id="{D4952A4D-BBB2-0755-247E-A1678D511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DFD74-079F-AB02-B27C-178243BC23EA}"/>
              </a:ext>
            </a:extLst>
          </p:cNvPr>
          <p:cNvSpPr>
            <a:spLocks noGrp="1"/>
          </p:cNvSpPr>
          <p:nvPr>
            <p:ph type="sldNum" sz="quarter" idx="12"/>
          </p:nvPr>
        </p:nvSpPr>
        <p:spPr/>
        <p:txBody>
          <a:bodyPr/>
          <a:lstStyle/>
          <a:p>
            <a:fld id="{EA208957-F379-5E41-90CD-C8A36B0D7B6A}" type="slidenum">
              <a:rPr lang="en-US" smtClean="0"/>
              <a:t>‹#›</a:t>
            </a:fld>
            <a:endParaRPr lang="en-US"/>
          </a:p>
        </p:txBody>
      </p:sp>
    </p:spTree>
    <p:extLst>
      <p:ext uri="{BB962C8B-B14F-4D97-AF65-F5344CB8AC3E}">
        <p14:creationId xmlns:p14="http://schemas.microsoft.com/office/powerpoint/2010/main" val="316602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99E5D4-93B0-229C-5E24-E4AB22F0E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6E8A9-098B-E2DB-536F-230D8051F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CCABD-E69E-74CE-4D67-E6197ED64D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B5399-18D9-064F-A411-29B9C678E8EB}" type="datetimeFigureOut">
              <a:rPr lang="en-US" smtClean="0"/>
              <a:t>9/21/22</a:t>
            </a:fld>
            <a:endParaRPr lang="en-US"/>
          </a:p>
        </p:txBody>
      </p:sp>
      <p:sp>
        <p:nvSpPr>
          <p:cNvPr id="5" name="Footer Placeholder 4">
            <a:extLst>
              <a:ext uri="{FF2B5EF4-FFF2-40B4-BE49-F238E27FC236}">
                <a16:creationId xmlns:a16="http://schemas.microsoft.com/office/drawing/2014/main" id="{6926DA4F-AD2E-3627-CA51-C82B1B383D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52DFCD-4B85-9D21-2743-7CCE9C42B2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08957-F379-5E41-90CD-C8A36B0D7B6A}" type="slidenum">
              <a:rPr lang="en-US" smtClean="0"/>
              <a:t>‹#›</a:t>
            </a:fld>
            <a:endParaRPr lang="en-US"/>
          </a:p>
        </p:txBody>
      </p:sp>
    </p:spTree>
    <p:extLst>
      <p:ext uri="{BB962C8B-B14F-4D97-AF65-F5344CB8AC3E}">
        <p14:creationId xmlns:p14="http://schemas.microsoft.com/office/powerpoint/2010/main" val="986106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948F-D438-F62B-BE56-31C687ED7E90}"/>
              </a:ext>
            </a:extLst>
          </p:cNvPr>
          <p:cNvSpPr>
            <a:spLocks noGrp="1"/>
          </p:cNvSpPr>
          <p:nvPr>
            <p:ph type="ctrTitle"/>
          </p:nvPr>
        </p:nvSpPr>
        <p:spPr>
          <a:xfrm>
            <a:off x="804673" y="3320859"/>
            <a:ext cx="4524973" cy="2076333"/>
          </a:xfrm>
        </p:spPr>
        <p:txBody>
          <a:bodyPr anchor="t">
            <a:normAutofit/>
          </a:bodyPr>
          <a:lstStyle/>
          <a:p>
            <a:pPr algn="l"/>
            <a:r>
              <a:rPr lang="en-US" sz="4800"/>
              <a:t>Sun to me </a:t>
            </a:r>
          </a:p>
        </p:txBody>
      </p:sp>
      <p:sp>
        <p:nvSpPr>
          <p:cNvPr id="3" name="Subtitle 2">
            <a:extLst>
              <a:ext uri="{FF2B5EF4-FFF2-40B4-BE49-F238E27FC236}">
                <a16:creationId xmlns:a16="http://schemas.microsoft.com/office/drawing/2014/main" id="{80BFB1F7-097C-0DED-F599-C36350B3589A}"/>
              </a:ext>
            </a:extLst>
          </p:cNvPr>
          <p:cNvSpPr>
            <a:spLocks noGrp="1"/>
          </p:cNvSpPr>
          <p:nvPr>
            <p:ph type="subTitle" idx="1"/>
          </p:nvPr>
        </p:nvSpPr>
        <p:spPr>
          <a:xfrm>
            <a:off x="804673" y="2348680"/>
            <a:ext cx="4524973" cy="972180"/>
          </a:xfrm>
        </p:spPr>
        <p:txBody>
          <a:bodyPr anchor="b">
            <a:normAutofit/>
          </a:bodyPr>
          <a:lstStyle/>
          <a:p>
            <a:pPr algn="l"/>
            <a:r>
              <a:rPr lang="en-US" sz="2000"/>
              <a:t>Zach Bryan </a:t>
            </a:r>
          </a:p>
        </p:txBody>
      </p:sp>
      <p:sp>
        <p:nvSpPr>
          <p:cNvPr id="1031" name="Freeform: Shape 103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Zach Bryan - American Heartbreak (CD)&#10; UPC: 093624869795&#10; Label: Warner Records&#10; Release Date: 05-20-2022&#10;I would say true love of anything is supposed to rip your heart out and put it back together all in the same go round. This album to me is all the trials we face day-in and day out and I wrote all the stories on it hoping someone, somewhere might relate or some kid might pick up an instrument and replicate it in an effort to be an artist. Some songs are sad, some are happy, some are hopeful ">
            <a:extLst>
              <a:ext uri="{FF2B5EF4-FFF2-40B4-BE49-F238E27FC236}">
                <a16:creationId xmlns:a16="http://schemas.microsoft.com/office/drawing/2014/main" id="{D1C8A596-AE85-A5E2-2D80-A1085C3C9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4"/>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9546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1ABB28DA-9456-41FC-7E3D-DA71272F2178}"/>
              </a:ext>
            </a:extLst>
          </p:cNvPr>
          <p:cNvPicPr>
            <a:picLocks noChangeAspect="1"/>
          </p:cNvPicPr>
          <p:nvPr/>
        </p:nvPicPr>
        <p:blipFill rotWithShape="1">
          <a:blip r:embed="rId2"/>
          <a:srcRect l="12694" r="5096"/>
          <a:stretch/>
        </p:blipFill>
        <p:spPr>
          <a:xfrm>
            <a:off x="20" y="10"/>
            <a:ext cx="4637226" cy="6857990"/>
          </a:xfrm>
          <a:prstGeom prst="rect">
            <a:avLst/>
          </a:prstGeom>
        </p:spPr>
      </p:pic>
      <p:sp>
        <p:nvSpPr>
          <p:cNvPr id="19" name="Rectangle 16">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9ECBA-6318-B5AA-4C99-85B8710E774A}"/>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a:solidFill>
                  <a:schemeClr val="bg1"/>
                </a:solidFill>
              </a:rPr>
              <a:t>But I've been livin', waitin' on the day</a:t>
            </a:r>
          </a:p>
        </p:txBody>
      </p:sp>
    </p:spTree>
    <p:extLst>
      <p:ext uri="{BB962C8B-B14F-4D97-AF65-F5344CB8AC3E}">
        <p14:creationId xmlns:p14="http://schemas.microsoft.com/office/powerpoint/2010/main" val="42407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sky, road, outdoor, way&#10;&#10;Description automatically generated">
            <a:extLst>
              <a:ext uri="{FF2B5EF4-FFF2-40B4-BE49-F238E27FC236}">
                <a16:creationId xmlns:a16="http://schemas.microsoft.com/office/drawing/2014/main" id="{07D6D966-A722-E0F6-824C-C685D7EDF211}"/>
              </a:ext>
            </a:extLst>
          </p:cNvPr>
          <p:cNvPicPr>
            <a:picLocks noGrp="1" noChangeAspect="1"/>
          </p:cNvPicPr>
          <p:nvPr>
            <p:ph idx="1"/>
          </p:nvPr>
        </p:nvPicPr>
        <p:blipFill rotWithShape="1">
          <a:blip r:embed="rId2"/>
          <a:srcRect t="14904" b="1009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F0B40-D5BD-56CB-35EF-44CF10CE3D72}"/>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That the good Lord willin', send you out my way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19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4C7C6-9946-AF38-E89C-6192FD987F3B}"/>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I've seen hard timеs, bad luck, all that in-between</a:t>
            </a:r>
          </a:p>
        </p:txBody>
      </p:sp>
      <p:pic>
        <p:nvPicPr>
          <p:cNvPr id="5" name="Content Placeholder 4" descr="A person sitting on a ledge&#10;&#10;Description automatically generated with low confidence">
            <a:extLst>
              <a:ext uri="{FF2B5EF4-FFF2-40B4-BE49-F238E27FC236}">
                <a16:creationId xmlns:a16="http://schemas.microsoft.com/office/drawing/2014/main" id="{0BF1FB07-515A-C333-D6C6-EC85AA72F164}"/>
              </a:ext>
            </a:extLst>
          </p:cNvPr>
          <p:cNvPicPr>
            <a:picLocks noChangeAspect="1"/>
          </p:cNvPicPr>
          <p:nvPr/>
        </p:nvPicPr>
        <p:blipFill rotWithShape="1">
          <a:blip r:embed="rId2"/>
          <a:srcRect t="22155" r="-2" b="9579"/>
          <a:stretch/>
        </p:blipFill>
        <p:spPr>
          <a:xfrm>
            <a:off x="20" y="10"/>
            <a:ext cx="7534636" cy="6857990"/>
          </a:xfrm>
          <a:prstGeom prst="rect">
            <a:avLst/>
          </a:prstGeom>
        </p:spPr>
      </p:pic>
    </p:spTree>
    <p:extLst>
      <p:ext uri="{BB962C8B-B14F-4D97-AF65-F5344CB8AC3E}">
        <p14:creationId xmlns:p14="http://schemas.microsoft.com/office/powerpoint/2010/main" val="189529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6E520C-058E-32FE-C0FE-05BA34663FD7}"/>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Sweetest of the sunflowеrs</a:t>
            </a:r>
          </a:p>
        </p:txBody>
      </p:sp>
      <p:pic>
        <p:nvPicPr>
          <p:cNvPr id="5" name="Content Placeholder 4" descr="A picture containing outdoor, rock, plant, garden&#10;&#10;Description automatically generated">
            <a:extLst>
              <a:ext uri="{FF2B5EF4-FFF2-40B4-BE49-F238E27FC236}">
                <a16:creationId xmlns:a16="http://schemas.microsoft.com/office/drawing/2014/main" id="{B5910590-1240-6FE8-BE12-9674D0F8B11E}"/>
              </a:ext>
            </a:extLst>
          </p:cNvPr>
          <p:cNvPicPr>
            <a:picLocks noGrp="1" noChangeAspect="1"/>
          </p:cNvPicPr>
          <p:nvPr>
            <p:ph idx="1"/>
          </p:nvPr>
        </p:nvPicPr>
        <p:blipFill rotWithShape="1">
          <a:blip r:embed="rId2"/>
          <a:srcRect t="20549" r="-2" b="11185"/>
          <a:stretch/>
        </p:blipFill>
        <p:spPr>
          <a:xfrm>
            <a:off x="20" y="10"/>
            <a:ext cx="7534636" cy="6857990"/>
          </a:xfrm>
          <a:prstGeom prst="rect">
            <a:avLst/>
          </a:prstGeom>
        </p:spPr>
      </p:pic>
    </p:spTree>
    <p:extLst>
      <p:ext uri="{BB962C8B-B14F-4D97-AF65-F5344CB8AC3E}">
        <p14:creationId xmlns:p14="http://schemas.microsoft.com/office/powerpoint/2010/main" val="172302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and person taking a selfie&#10;&#10;Description automatically generated with medium confidence">
            <a:extLst>
              <a:ext uri="{FF2B5EF4-FFF2-40B4-BE49-F238E27FC236}">
                <a16:creationId xmlns:a16="http://schemas.microsoft.com/office/drawing/2014/main" id="{899CB795-7660-67C5-76D3-335D2CA4F0ED}"/>
              </a:ext>
            </a:extLst>
          </p:cNvPr>
          <p:cNvPicPr>
            <a:picLocks noGrp="1" noChangeAspect="1"/>
          </p:cNvPicPr>
          <p:nvPr>
            <p:ph idx="1"/>
          </p:nvPr>
        </p:nvPicPr>
        <p:blipFill rotWithShape="1">
          <a:blip r:embed="rId2"/>
          <a:srcRect r="3112" b="1"/>
          <a:stretch/>
        </p:blipFill>
        <p:spPr>
          <a:xfrm>
            <a:off x="20" y="10"/>
            <a:ext cx="12191980" cy="6857990"/>
          </a:xfrm>
          <a:prstGeom prst="rect">
            <a:avLst/>
          </a:prstGeom>
        </p:spPr>
      </p:pic>
      <p:sp>
        <p:nvSpPr>
          <p:cNvPr id="1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1B0E4-FF11-0F92-6A8F-3F233984AA30}"/>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yeah, you're the sun to me</a:t>
            </a:r>
          </a:p>
        </p:txBody>
      </p:sp>
      <p:cxnSp>
        <p:nvCxnSpPr>
          <p:cNvPr id="1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034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49</Words>
  <Application>Microsoft Macintosh PowerPoint</Application>
  <PresentationFormat>Widescreen</PresentationFormat>
  <Paragraphs>8</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Sun to me </vt:lpstr>
      <vt:lpstr>But I've been livin', waitin' on the day</vt:lpstr>
      <vt:lpstr>That the good Lord willin', send you out my way</vt:lpstr>
      <vt:lpstr>I've seen hard timеs, bad luck, all that in-between</vt:lpstr>
      <vt:lpstr>Sweetest of the sunflowеrs</vt:lpstr>
      <vt:lpstr>yeah, you're the sun to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 to me </dc:title>
  <dc:creator>Sofia Ruby Rose Crosson</dc:creator>
  <cp:lastModifiedBy>Sofia Ruby Rose Crosson</cp:lastModifiedBy>
  <cp:revision>1</cp:revision>
  <dcterms:created xsi:type="dcterms:W3CDTF">2022-09-21T20:19:16Z</dcterms:created>
  <dcterms:modified xsi:type="dcterms:W3CDTF">2022-09-22T01:39:37Z</dcterms:modified>
</cp:coreProperties>
</file>